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619" r:id="rId3"/>
    <p:sldId id="621" r:id="rId4"/>
    <p:sldId id="626" r:id="rId5"/>
    <p:sldId id="258" r:id="rId6"/>
    <p:sldId id="265" r:id="rId7"/>
    <p:sldId id="259" r:id="rId8"/>
    <p:sldId id="266" r:id="rId9"/>
    <p:sldId id="622" r:id="rId10"/>
    <p:sldId id="615" r:id="rId11"/>
    <p:sldId id="617" r:id="rId12"/>
    <p:sldId id="270" r:id="rId13"/>
    <p:sldId id="620" r:id="rId14"/>
    <p:sldId id="268" r:id="rId15"/>
    <p:sldId id="264" r:id="rId16"/>
    <p:sldId id="618" r:id="rId17"/>
    <p:sldId id="616" r:id="rId18"/>
    <p:sldId id="531" r:id="rId19"/>
    <p:sldId id="623" r:id="rId20"/>
    <p:sldId id="532" r:id="rId21"/>
    <p:sldId id="624" r:id="rId22"/>
    <p:sldId id="625" r:id="rId23"/>
    <p:sldId id="53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06" autoAdjust="0"/>
  </p:normalViewPr>
  <p:slideViewPr>
    <p:cSldViewPr>
      <p:cViewPr varScale="1">
        <p:scale>
          <a:sx n="108" d="100"/>
          <a:sy n="108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925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F5483-17A7-47F2-81D6-6153BCA98674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2201A-93F2-44EB-B214-BA9CB9F96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2201A-93F2-44EB-B214-BA9CB9F96D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2201A-93F2-44EB-B214-BA9CB9F96D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2201A-93F2-44EB-B214-BA9CB9F96D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1B7D-63EE-49C7-9913-E929B133B29D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FA5-4CAB-4710-A88E-21FBA758F4A1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42AC-EB10-4429-81DA-2345424BCBEE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B66-0407-43B6-BA55-B1F94CBB0D82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50A5-D2BB-48E2-B3A5-11C1DB1826DB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87A2-0A38-4A49-AF68-E4BD07FFE00D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70C-DDA4-4BC7-9553-9516F4CA3605}" type="datetime1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D383-0035-4B6E-A633-040464040911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5975-6F6F-41CB-BE49-30389D7C0E49}" type="datetime1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30BE-4D07-4A2A-BB58-C90F862B35FB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5C0E-F601-4865-9DE0-1ABECB878710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DED1B-545D-4BD3-B93D-DF74D92BE71B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DD11-DEFB-4A73-A8E3-74B3597C2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BUTTERFLY PARK IN CHIKKANAKKUNDI                                       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87963"/>
          </a:xfrm>
        </p:spPr>
        <p:txBody>
          <a:bodyPr/>
          <a:lstStyle/>
          <a:p>
            <a:pPr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</a:t>
            </a:r>
          </a:p>
          <a:p>
            <a:pPr algn="ctr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THANUSHREE.M , VAISHNAVI.M </a:t>
            </a:r>
          </a:p>
          <a:p>
            <a:pPr algn="ctr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CLASS 10</a:t>
            </a:r>
          </a:p>
          <a:p>
            <a:pPr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/>
              <a:t>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3276600" cy="379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819400"/>
            <a:ext cx="5029200" cy="334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70866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1C43-3A62-423F-B165-C0D6684A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1B2B-35EF-4719-B8A4-34F8888FA397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9FB8F-B532-4BD9-9D22-CFC9891C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REMOVAL  OF  LANTANA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8486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6FE78-81DF-41E0-BEE4-4F93894F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D66A-73A6-47FA-AAA6-1329B9D7D142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431F3-2680-4FD7-9542-1958374A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00713-9A97-469B-98F5-A974E9C1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NUMBERING</a:t>
            </a:r>
            <a:r>
              <a:rPr lang="en-US" sz="2800" b="1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2438400" cy="313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267200"/>
            <a:ext cx="41319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762000"/>
            <a:ext cx="2695865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F8513-9259-4349-B893-A2523C21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F53B-D104-4557-B781-712542063D02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288CD-542B-4632-892F-74AAF65D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3AB1C-5F8C-4CDA-AF1B-0BC8EF1F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246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PLANTS  IN OUR STUDY AREA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629400" y="53187600"/>
          <a:ext cx="624840" cy="6050664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2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SCIENTIFIC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TOTAL.NO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890">
                <a:tc>
                  <a:txBody>
                    <a:bodyPr/>
                    <a:lstStyle/>
                    <a:p>
                      <a:r>
                        <a:rPr lang="en-US" b="1" dirty="0"/>
                        <a:t>1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milltt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890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Cluster</a:t>
                      </a:r>
                      <a:r>
                        <a:rPr lang="en-US" b="1" baseline="0" dirty="0"/>
                        <a:t> fig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557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Sacred fig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       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223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Pongamia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837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</a:t>
                      </a:r>
                      <a:r>
                        <a:rPr lang="en-US" sz="1600" b="1" dirty="0"/>
                        <a:t>icus racemosa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89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Ficus religiosa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2891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Psidium guajava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Guava</a:t>
                      </a:r>
                      <a:r>
                        <a:rPr lang="en-US" b="1" baseline="0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224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Vitex</a:t>
                      </a:r>
                      <a:r>
                        <a:rPr lang="en-US" b="1" baseline="0" dirty="0"/>
                        <a:t>  glabrata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Vitex glabrata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5557"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Herbarium</a:t>
                      </a:r>
                      <a:r>
                        <a:rPr lang="en-US" b="1" baseline="0" dirty="0"/>
                        <a:t> jcb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2891"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Tectona grandis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Teak wood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0224"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Tamarindus indica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Tamarind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6558">
                <a:tc>
                  <a:txBody>
                    <a:bodyPr/>
                    <a:lstStyle/>
                    <a:p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Shygisium cumini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Jamun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1225">
                <a:tc>
                  <a:txBody>
                    <a:bodyPr/>
                    <a:lstStyle/>
                    <a:p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rader machera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Rader machera Sinica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97558">
                <a:tc>
                  <a:txBody>
                    <a:bodyPr/>
                    <a:lstStyle/>
                    <a:p>
                      <a:r>
                        <a:rPr lang="en-US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Caturro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</a:t>
                      </a:r>
                      <a:r>
                        <a:rPr lang="en-US" b="1" strike="sngStrike" dirty="0" err="1"/>
                        <a:t>oliunbiano</a:t>
                      </a:r>
                      <a:endParaRPr lang="en-US" b="1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06558">
                <a:tc>
                  <a:txBody>
                    <a:bodyPr/>
                    <a:lstStyle/>
                    <a:p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gmelina</a:t>
                      </a:r>
                      <a:r>
                        <a:rPr lang="en-US" b="1" dirty="0"/>
                        <a:t> arborea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Gmelina arborea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16196"/>
              </p:ext>
            </p:extLst>
          </p:nvPr>
        </p:nvGraphicFramePr>
        <p:xfrm>
          <a:off x="228599" y="1356232"/>
          <a:ext cx="8686801" cy="4836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1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197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no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Scientific 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Common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name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of trees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Times New Roman" pitchFamily="18" charset="0"/>
                          <a:cs typeface="Times New Roman" pitchFamily="18" charset="0"/>
                        </a:rPr>
                        <a:t>Pongamia</a:t>
                      </a:r>
                      <a:r>
                        <a:rPr lang="en-US" i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pinnata</a:t>
                      </a:r>
                      <a:endParaRPr lang="en-US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Pongamia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Leguminosae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64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Times New Roman" pitchFamily="18" charset="0"/>
                          <a:cs typeface="Times New Roman" pitchFamily="18" charset="0"/>
                        </a:rPr>
                        <a:t>Ficus</a:t>
                      </a:r>
                      <a:r>
                        <a:rPr lang="en-US" i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racemosa</a:t>
                      </a:r>
                      <a:endParaRPr lang="en-US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Cluster</a:t>
                      </a:r>
                      <a:r>
                        <a:rPr lang="en-US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Fig</a:t>
                      </a:r>
                      <a:endParaRPr lang="en-US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Moraceae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4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Times New Roman" pitchFamily="18" charset="0"/>
                          <a:cs typeface="Times New Roman" pitchFamily="18" charset="0"/>
                        </a:rPr>
                        <a:t>Ficus</a:t>
                      </a:r>
                      <a:r>
                        <a:rPr lang="en-US" i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religiosa</a:t>
                      </a:r>
                      <a:endParaRPr lang="en-US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Sacred Fig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Moraceae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Psidium  guajava</a:t>
                      </a:r>
                      <a:endParaRPr lang="en-US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Guava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Myrtaceae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Times New Roman" pitchFamily="18" charset="0"/>
                          <a:cs typeface="Times New Roman" pitchFamily="18" charset="0"/>
                        </a:rPr>
                        <a:t>Vitex</a:t>
                      </a:r>
                      <a:r>
                        <a:rPr lang="en-US" i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glabrata</a:t>
                      </a:r>
                      <a:endParaRPr lang="en-US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Vitex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Lamiaceae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368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Times New Roman" pitchFamily="18" charset="0"/>
                          <a:cs typeface="Times New Roman" pitchFamily="18" charset="0"/>
                        </a:rPr>
                        <a:t>Maclura</a:t>
                      </a:r>
                      <a:r>
                        <a:rPr lang="en-US" i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pomifera</a:t>
                      </a:r>
                      <a:endParaRPr lang="en-US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Tennis ball fruit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Moraceae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368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Times New Roman" pitchFamily="18" charset="0"/>
                          <a:cs typeface="Times New Roman" pitchFamily="18" charset="0"/>
                        </a:rPr>
                        <a:t>Tectona grandis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Teak Wood</a:t>
                      </a:r>
                    </a:p>
                    <a:p>
                      <a:endParaRPr lang="en-US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Verbenaceae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368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Times New Roman" pitchFamily="18" charset="0"/>
                          <a:cs typeface="Times New Roman" pitchFamily="18" charset="0"/>
                        </a:rPr>
                        <a:t>Shygisium</a:t>
                      </a:r>
                      <a:r>
                        <a:rPr lang="en-US" i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cumini</a:t>
                      </a:r>
                      <a:endParaRPr lang="en-US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Jamun</a:t>
                      </a:r>
                    </a:p>
                    <a:p>
                      <a:endParaRPr lang="en-US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Myrtaceae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CFD65-3777-4754-A2BA-4F41B86B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30F8-544F-491B-ADB8-386E5B3CD47B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F93F4-38C8-4570-A025-A762FD9D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5F97A-7711-40B9-9EF9-339AB336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438400"/>
          <a:ext cx="8229600" cy="1662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322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Times New Roman" pitchFamily="18" charset="0"/>
                          <a:cs typeface="Times New Roman" pitchFamily="18" charset="0"/>
                        </a:rPr>
                        <a:t>Rader</a:t>
                      </a:r>
                      <a:r>
                        <a:rPr lang="en-US" i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 machera sinica</a:t>
                      </a:r>
                      <a:endParaRPr lang="en-US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Rader machera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 err="1">
                          <a:latin typeface="Times New Roman" pitchFamily="18" charset="0"/>
                          <a:cs typeface="Times New Roman" pitchFamily="18" charset="0"/>
                        </a:rPr>
                        <a:t>Bignonaceae</a:t>
                      </a:r>
                      <a:endParaRPr lang="en-US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Times New Roman" pitchFamily="18" charset="0"/>
                          <a:cs typeface="Times New Roman" pitchFamily="18" charset="0"/>
                        </a:rPr>
                        <a:t>Gmelina</a:t>
                      </a:r>
                      <a:r>
                        <a:rPr lang="en-US" i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 arborea</a:t>
                      </a:r>
                      <a:endParaRPr lang="en-US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Gmelina</a:t>
                      </a:r>
                      <a:r>
                        <a:rPr lang="en-US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err="1">
                          <a:latin typeface="Times New Roman" pitchFamily="18" charset="0"/>
                          <a:cs typeface="Times New Roman" pitchFamily="18" charset="0"/>
                        </a:rPr>
                        <a:t>Lameaceae</a:t>
                      </a:r>
                      <a:endParaRPr lang="en-US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Times New Roman" pitchFamily="18" charset="0"/>
                          <a:cs typeface="Times New Roman" pitchFamily="18" charset="0"/>
                        </a:rPr>
                        <a:t>Tamarindus</a:t>
                      </a:r>
                      <a:r>
                        <a:rPr lang="en-US" i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indica</a:t>
                      </a:r>
                      <a:endParaRPr lang="en-US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Tamarind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err="1">
                          <a:latin typeface="Times New Roman" pitchFamily="18" charset="0"/>
                          <a:cs typeface="Times New Roman" pitchFamily="18" charset="0"/>
                        </a:rPr>
                        <a:t>Fabaceae</a:t>
                      </a:r>
                      <a:endParaRPr lang="en-US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873FA-9F98-48D8-8D1B-EC8F1C3D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A4FA-744C-4BC4-BAB0-C5478387F87E}" type="datetime1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F54FA-39A4-4411-9D1C-8EF1433B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8279B-7FBA-4F3A-97A7-196C5C71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PLANTING 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lnSpcReduction="10000"/>
          </a:bodyPr>
          <a:lstStyle/>
          <a:p>
            <a:pPr lvl="8">
              <a:buNone/>
            </a:pPr>
            <a:endParaRPr lang="en-US" sz="3200" dirty="0">
              <a:sym typeface="Wingdings" pitchFamily="2" charset="2"/>
            </a:endParaRPr>
          </a:p>
          <a:p>
            <a:pPr lvl="8">
              <a:buNone/>
            </a:pPr>
            <a:endParaRPr lang="en-US" sz="3200" dirty="0">
              <a:sym typeface="Wingdings" pitchFamily="2" charset="2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Curry leaf plants=64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Neem =3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Hibiscus =1</a:t>
            </a:r>
          </a:p>
          <a:p>
            <a:pPr algn="ctr">
              <a:buFont typeface="Wingdings"/>
              <a:buChar char="à"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>
              <a:buNone/>
            </a:pPr>
            <a:endParaRPr lang="en-US" b="1" dirty="0">
              <a:sym typeface="Wingdings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61A65-D2FE-4102-B046-ACBADC04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FD0-7503-4337-8308-A5B6BC9ACB67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DBEA2-5CD4-487A-A9BB-A1C2A937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B921F-C1B6-4B2A-B2A2-6DC124FD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1027" name="Picture 3" descr="D:\butterfly ppt photos\IMG-20221202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474"/>
          <a:stretch>
            <a:fillRect/>
          </a:stretch>
        </p:blipFill>
        <p:spPr>
          <a:xfrm>
            <a:off x="4495800" y="1676400"/>
            <a:ext cx="3810000" cy="401299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320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75C6C-99E2-4A54-9757-A3B532A1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14A4-FE98-4B2B-9B6D-8AD6B8D10BCE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F7496-791E-4328-ABFC-3D6CFA59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FE9C9-AA44-4732-A426-D1412E8A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066800"/>
            <a:ext cx="342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B38B8-8F91-4926-AF99-CA227A0C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8F99-506D-483B-98EF-EB9B2D10338D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842A4-47FF-4F9B-A1A8-A51B7B55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2CA2C-B669-4253-AA8F-30EFF10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PERMISSION LETTER FROM THE PANCHAYATH</a:t>
            </a:r>
          </a:p>
        </p:txBody>
      </p:sp>
      <p:pic>
        <p:nvPicPr>
          <p:cNvPr id="5" name="Picture 2" descr="E:\ \Mou-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250" b="12000"/>
          <a:stretch>
            <a:fillRect/>
          </a:stretch>
        </p:blipFill>
        <p:spPr bwMode="auto">
          <a:xfrm>
            <a:off x="914400" y="990600"/>
            <a:ext cx="7239000" cy="57912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C584F4-E9AD-4BF1-B4FA-C5677EC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965-7242-494C-89A3-E642D367E4FA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890DC-9473-4469-BCE6-5C8346BA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563" y="6477000"/>
            <a:ext cx="41148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5135C-47AD-4989-8547-FEF65FF2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4267200" cy="396239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/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Butterfly host plants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Fencing the park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De-weeding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Awareness programme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Lake protection committee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11E1F-D8CF-46BD-9C64-11E9ADFF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C07B-0128-4793-AF10-2B5A10C7E5FB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78CB-00C4-4D4B-B78A-F8B7104C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B0A37-B7E7-4510-8F70-9E9EC4BC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BUTTERFLIES IN OUR STUDY AREA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494274"/>
              </p:ext>
            </p:extLst>
          </p:nvPr>
        </p:nvGraphicFramePr>
        <p:xfrm>
          <a:off x="1295400" y="1447800"/>
          <a:ext cx="6096000" cy="459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Host </a:t>
                      </a:r>
                      <a:r>
                        <a:rPr lang="en-US" dirty="0"/>
                        <a:t> 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plant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Blue Mormon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Curry leaf, citrus sps.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Common Castor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Common 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Aristolochia</a:t>
                      </a:r>
                      <a:r>
                        <a:rPr lang="en-US" baseline="0" dirty="0"/>
                        <a:t> sps.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Crimson 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Lantana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Common Grass 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Caesalpinia sps.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Common Cerulean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Pongamia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Common Indian Crow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Pongamia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Common bush 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Plain Tiger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Milkweed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r>
                        <a:rPr lang="en-US" dirty="0"/>
                        <a:t>Common Emigrant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Cassia</a:t>
                      </a:r>
                      <a:r>
                        <a:rPr lang="en-US" baseline="0" dirty="0"/>
                        <a:t> alata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Dark blue tiger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Asclepias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615AF-B0A9-4378-BD49-E6320168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635F-4AF8-4784-A49A-D22DEB15FA85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EEBD2-5C79-46BB-8BA6-5D065B62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ED2E-7D3E-4E1B-B90E-083AE330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5486400" cy="2667000"/>
          </a:xfrm>
        </p:spPr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Bangalore – 1000 lakes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Present – 80 lakes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Majestic- Dharmanbudi lake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148F-2AC1-4CE2-861F-00C7B354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719-F5D0-4303-A216-2445D651A620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FA5EA-9935-486C-8229-447A876F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BDED69-9797-471F-94EB-CDB45C39D856}"/>
              </a:ext>
            </a:extLst>
          </p:cNvPr>
          <p:cNvSpPr txBox="1">
            <a:spLocks/>
          </p:cNvSpPr>
          <p:nvPr/>
        </p:nvSpPr>
        <p:spPr>
          <a:xfrm>
            <a:off x="23622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The present lake bed (allotted area of 10,000sq.ft)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Butterfly park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Biological park</a:t>
            </a:r>
          </a:p>
          <a:p>
            <a:endParaRPr lang="en-US" sz="2400" b="1" dirty="0"/>
          </a:p>
          <a:p>
            <a:pPr>
              <a:buNone/>
            </a:pPr>
            <a:r>
              <a:rPr lang="en-US" sz="2400" b="1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C03FD-15B4-4797-91DC-49BE8C17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0A4F-0E60-4155-9B36-CFF7A6CE75F0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7D71A-1DA1-4678-B294-8619E31D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08C91-B5F6-48D1-A063-31A9171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895600"/>
            <a:ext cx="6858000" cy="32305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Butterfly chart- EYES ON NATURE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Book on Butterflies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28E9B-ADAE-487D-A20F-E35E2796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3E16-6F66-4E50-AD30-A19364D49A00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81BBA-0B1F-4CE7-92FA-380CDFE6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989F4-2B4B-4A5A-9CC3-9852483B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400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WE SHOULD BE SOFT, DOWN TO EARTH, SENSIBLE LIKE </a:t>
            </a:r>
            <a:r>
              <a:rPr lang="en-US" dirty="0">
                <a:solidFill>
                  <a:schemeClr val="tx2"/>
                </a:solidFill>
              </a:rPr>
              <a:t>EGG</a:t>
            </a:r>
            <a:r>
              <a:rPr lang="en-US" sz="2800" dirty="0"/>
              <a:t> </a:t>
            </a:r>
          </a:p>
          <a:p>
            <a:pPr>
              <a:buNone/>
            </a:pPr>
            <a:r>
              <a:rPr lang="en-US" sz="2800" dirty="0"/>
              <a:t>               WORK LIKE </a:t>
            </a:r>
            <a:r>
              <a:rPr lang="en-US" dirty="0">
                <a:solidFill>
                  <a:schemeClr val="tx2"/>
                </a:solidFill>
              </a:rPr>
              <a:t>PUPA</a:t>
            </a:r>
            <a:r>
              <a:rPr lang="en-US" sz="2800" dirty="0"/>
              <a:t> SILENTLY </a:t>
            </a:r>
          </a:p>
          <a:p>
            <a:pPr>
              <a:buNone/>
            </a:pPr>
            <a:r>
              <a:rPr lang="en-US" sz="2800" dirty="0"/>
              <a:t>                      EAT LIKE </a:t>
            </a:r>
            <a:r>
              <a:rPr lang="en-US" dirty="0">
                <a:solidFill>
                  <a:schemeClr val="tx2"/>
                </a:solidFill>
              </a:rPr>
              <a:t>CATTERPILLAR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sz="2800" dirty="0"/>
              <a:t>      ONLY THEN WE CAN BECOME A      SENSIBLE </a:t>
            </a:r>
            <a:r>
              <a:rPr lang="en-US" dirty="0">
                <a:solidFill>
                  <a:schemeClr val="tx2"/>
                </a:solidFill>
              </a:rPr>
              <a:t>HUMAN BEING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C1266-01AD-4AC5-9AFC-EC0FFA8F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4D9C-E2F5-4634-AA46-FC6FC46C7DEE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60584-D7DA-4BAF-8AE3-B24B95C9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CA745-AFB4-4667-A8CB-11930116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41959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82057-06C6-4413-A1CA-9AAAD036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6372-C0D4-4AD4-B8DF-1D71064316AE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450BD-FAC3-4037-AA7D-1F0CDBF6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53B45-31F4-4519-A0CB-39E955FA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CHIKKANAKKUNDI  LAKE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5486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327CF-A597-47AB-910A-89286224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2787-DC03-4AFE-992C-B1528F099843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9A4B-D0FF-493E-8746-0342D4C7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200" y="6356350"/>
            <a:ext cx="36576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0F72-EE74-42E8-BFB4-1B979B44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NEED FOR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33600"/>
            <a:ext cx="7010400" cy="39925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Developing village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Agriculture based  village – 80%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Garbage menace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Apartments -sewage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5E4E4-6085-471F-A0F1-47E58859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FC40-FAE2-4C64-A139-5F552971C7F4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9CF51-2262-431D-9674-06C46E68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2672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5CE58-E59C-447E-AEA1-A9F4C5FA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STUDY AREA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295400"/>
            <a:ext cx="52578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C5685-BFAC-4D06-A90C-FB38798C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6FCE-8FD2-4AC1-92D1-538D82348B57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A492F-E1A4-4910-A6B5-2ACAE375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4E87D-F2A9-454C-94CE-C6346F6C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PLANTING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PHOTO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4267200" cy="47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butterfly ppt photos\IMG-20221202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510758" cy="48006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43CF-442A-4BC6-9906-C86F5A2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7D90-52EA-49E5-87D5-E9B0D04B5B4B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A9376-F6B9-4BC1-8641-B498428E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9A0C5-C65B-48C5-AA52-158E12F5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514600"/>
            <a:ext cx="6248400" cy="3611563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conserve the lake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Create a butterfly park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Awareness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56C0C-2B5E-4753-91FC-0D48374E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904B-5F4D-4073-A603-8B194B6A26E4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8D02B-84F3-4C0B-9EBE-2074B046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5D493-98EB-4E88-9BB5-31C7522B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124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OUR CONTRIBUTION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D5374-2655-4F51-868C-432E0A5F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6171-6377-4BD5-9BCB-4C8E70F72F06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5A65E-FF2E-4916-95FB-0B54E720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1B7FF-B842-47BE-80AF-09B18E0E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 \Mou-1.jpeg"/>
          <p:cNvPicPr>
            <a:picLocks noChangeAspect="1" noChangeArrowheads="1"/>
          </p:cNvPicPr>
          <p:nvPr/>
        </p:nvPicPr>
        <p:blipFill>
          <a:blip r:embed="rId2"/>
          <a:srcRect b="7500"/>
          <a:stretch>
            <a:fillRect/>
          </a:stretch>
        </p:blipFill>
        <p:spPr bwMode="auto">
          <a:xfrm>
            <a:off x="228600" y="685800"/>
            <a:ext cx="4224180" cy="5410200"/>
          </a:xfrm>
          <a:prstGeom prst="rect">
            <a:avLst/>
          </a:prstGeom>
          <a:noFill/>
        </p:spPr>
      </p:pic>
      <p:pic>
        <p:nvPicPr>
          <p:cNvPr id="1027" name="Picture 3" descr="E:\ \Mou-2.jpeg"/>
          <p:cNvPicPr>
            <a:picLocks noChangeAspect="1" noChangeArrowheads="1"/>
          </p:cNvPicPr>
          <p:nvPr/>
        </p:nvPicPr>
        <p:blipFill>
          <a:blip r:embed="rId3"/>
          <a:srcRect b="7500"/>
          <a:stretch>
            <a:fillRect/>
          </a:stretch>
        </p:blipFill>
        <p:spPr bwMode="auto">
          <a:xfrm>
            <a:off x="4953000" y="762000"/>
            <a:ext cx="3865307" cy="5394960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F22DE-7844-4AA4-BD5E-07D8408B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4D6-06E5-4DB2-AFB7-40A8B88F40AC}" type="datetime1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5E72A-9A51-48B7-AF16-30B14C0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6D086-ED73-477A-BD7C-CF17B067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DD11-DEFB-4A73-A8E3-74B3597C2A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812</Words>
  <Application>Microsoft Office PowerPoint</Application>
  <PresentationFormat>On-screen Show (4:3)</PresentationFormat>
  <Paragraphs>264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BUTTERFLY PARK IN CHIKKANAKKUNDI                                                                                           </vt:lpstr>
      <vt:lpstr>INTRODUCTION</vt:lpstr>
      <vt:lpstr>CHIKKANAKKUNDI  LAKE</vt:lpstr>
      <vt:lpstr>NEED FOR THE STUDY</vt:lpstr>
      <vt:lpstr>STUDY AREA </vt:lpstr>
      <vt:lpstr>PLANTING </vt:lpstr>
      <vt:lpstr>OBJECTIVE</vt:lpstr>
      <vt:lpstr>OUR CONTRIBUTION</vt:lpstr>
      <vt:lpstr>PowerPoint Presentation</vt:lpstr>
      <vt:lpstr>REMOVAL  OF  LANTANA</vt:lpstr>
      <vt:lpstr>NUMBERING </vt:lpstr>
      <vt:lpstr>PLANTS  IN OUR STUDY AREA</vt:lpstr>
      <vt:lpstr>PowerPoint Presentation</vt:lpstr>
      <vt:lpstr>PLANTING  PROGRAM</vt:lpstr>
      <vt:lpstr> </vt:lpstr>
      <vt:lpstr> </vt:lpstr>
      <vt:lpstr> PERMISSION LETTER FROM THE PANCHAYATH</vt:lpstr>
      <vt:lpstr>RECOMMENDATIONS</vt:lpstr>
      <vt:lpstr>BUTTERFLIES IN OUR STUDY AREA</vt:lpstr>
      <vt:lpstr>CONCLUSION</vt:lpstr>
      <vt:lpstr>REFERENCE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BUTTERFLY PARK IN CHIKKANAKKUNDI</dc:title>
  <dc:creator>Pro</dc:creator>
  <cp:lastModifiedBy>Ismail Khan</cp:lastModifiedBy>
  <cp:revision>164</cp:revision>
  <dcterms:created xsi:type="dcterms:W3CDTF">2011-09-10T05:47:04Z</dcterms:created>
  <dcterms:modified xsi:type="dcterms:W3CDTF">2022-12-16T10:24:54Z</dcterms:modified>
</cp:coreProperties>
</file>